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6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354" r:id="rId41"/>
    <p:sldId id="353" r:id="rId42"/>
    <p:sldId id="355" r:id="rId43"/>
    <p:sldId id="383" r:id="rId44"/>
    <p:sldId id="323" r:id="rId45"/>
    <p:sldId id="385" r:id="rId46"/>
    <p:sldId id="324" r:id="rId47"/>
    <p:sldId id="325" r:id="rId48"/>
    <p:sldId id="387" r:id="rId49"/>
    <p:sldId id="386" r:id="rId50"/>
    <p:sldId id="388" r:id="rId51"/>
    <p:sldId id="330" r:id="rId52"/>
    <p:sldId id="331" r:id="rId53"/>
    <p:sldId id="270" r:id="rId54"/>
    <p:sldId id="271" r:id="rId55"/>
    <p:sldId id="272" r:id="rId56"/>
    <p:sldId id="273" r:id="rId57"/>
    <p:sldId id="429" r:id="rId58"/>
    <p:sldId id="430" r:id="rId59"/>
    <p:sldId id="276" r:id="rId60"/>
    <p:sldId id="431" r:id="rId61"/>
    <p:sldId id="278" r:id="rId62"/>
    <p:sldId id="432" r:id="rId63"/>
    <p:sldId id="433" r:id="rId64"/>
    <p:sldId id="434" r:id="rId65"/>
    <p:sldId id="332" r:id="rId66"/>
    <p:sldId id="333" r:id="rId67"/>
    <p:sldId id="401" r:id="rId68"/>
    <p:sldId id="395" r:id="rId69"/>
    <p:sldId id="334" r:id="rId70"/>
    <p:sldId id="396" r:id="rId71"/>
    <p:sldId id="397" r:id="rId72"/>
    <p:sldId id="398" r:id="rId73"/>
    <p:sldId id="400" r:id="rId74"/>
    <p:sldId id="399" r:id="rId75"/>
    <p:sldId id="394" r:id="rId76"/>
    <p:sldId id="345" r:id="rId77"/>
    <p:sldId id="435" r:id="rId78"/>
    <p:sldId id="436" r:id="rId79"/>
    <p:sldId id="437" r:id="rId80"/>
    <p:sldId id="438" r:id="rId81"/>
    <p:sldId id="439" r:id="rId82"/>
    <p:sldId id="440" r:id="rId83"/>
    <p:sldId id="441" r:id="rId84"/>
    <p:sldId id="346" r:id="rId85"/>
    <p:sldId id="288" r:id="rId86"/>
    <p:sldId id="289" r:id="rId87"/>
    <p:sldId id="290" r:id="rId88"/>
    <p:sldId id="291" r:id="rId89"/>
    <p:sldId id="292" r:id="rId90"/>
    <p:sldId id="347" r:id="rId91"/>
    <p:sldId id="293" r:id="rId92"/>
    <p:sldId id="294" r:id="rId93"/>
    <p:sldId id="295" r:id="rId94"/>
    <p:sldId id="296" r:id="rId95"/>
    <p:sldId id="297" r:id="rId96"/>
    <p:sldId id="298" r:id="rId97"/>
    <p:sldId id="348" r:id="rId98"/>
    <p:sldId id="442" r:id="rId99"/>
    <p:sldId id="443" r:id="rId100"/>
    <p:sldId id="444" r:id="rId101"/>
    <p:sldId id="366" r:id="rId102"/>
    <p:sldId id="367" r:id="rId103"/>
    <p:sldId id="411" r:id="rId104"/>
    <p:sldId id="406" r:id="rId105"/>
    <p:sldId id="368" r:id="rId106"/>
    <p:sldId id="410" r:id="rId107"/>
    <p:sldId id="405" r:id="rId108"/>
    <p:sldId id="408" r:id="rId109"/>
    <p:sldId id="409" r:id="rId110"/>
    <p:sldId id="407" r:id="rId111"/>
    <p:sldId id="445" r:id="rId112"/>
    <p:sldId id="370" r:id="rId113"/>
    <p:sldId id="369" r:id="rId114"/>
    <p:sldId id="416" r:id="rId115"/>
    <p:sldId id="415" r:id="rId116"/>
    <p:sldId id="365" r:id="rId117"/>
    <p:sldId id="446" r:id="rId118"/>
    <p:sldId id="447" r:id="rId119"/>
    <p:sldId id="448" r:id="rId120"/>
    <p:sldId id="358" r:id="rId121"/>
    <p:sldId id="356" r:id="rId122"/>
    <p:sldId id="359" r:id="rId123"/>
    <p:sldId id="417" r:id="rId124"/>
    <p:sldId id="360" r:id="rId125"/>
    <p:sldId id="414" r:id="rId126"/>
    <p:sldId id="413" r:id="rId127"/>
    <p:sldId id="420" r:id="rId128"/>
    <p:sldId id="357" r:id="rId129"/>
    <p:sldId id="362" r:id="rId130"/>
    <p:sldId id="418" r:id="rId131"/>
    <p:sldId id="364" r:id="rId132"/>
    <p:sldId id="419" r:id="rId133"/>
    <p:sldId id="382" r:id="rId134"/>
    <p:sldId id="422" r:id="rId13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A4C1"/>
    <a:srgbClr val="EFEFEE"/>
    <a:srgbClr val="4D4D4D"/>
    <a:srgbClr val="438ECC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56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notesMaster" Target="notesMasters/notes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19.10.14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827584" y="185738"/>
            <a:ext cx="80005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Bild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824" y="161375"/>
            <a:ext cx="470491" cy="47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</a:t>
            </a:r>
            <a:r>
              <a:rPr lang="de-DE" dirty="0" err="1" smtClean="0"/>
              <a:t>Rugged-Beispiel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3"/>
            <a:ext cx="7822376" cy="5097021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object=repo.lookup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index=repo.index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Repo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Dateien zum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hinzufügen: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Commit</a:t>
            </a:r>
            <a:r>
              <a:rPr lang="de-DE" sz="2400" dirty="0" smtClean="0"/>
              <a:t> durchführen: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Dateien</a:t>
            </a:r>
            <a:r>
              <a:rPr lang="de-DE" sz="2400" dirty="0" smtClean="0"/>
              <a:t> im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als gelöscht markieren: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Aktuellen Zustand des 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 sehen:</a:t>
            </a:r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Historie ansehen inklusive Umbenennungen: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437190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init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48759" y="225605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05821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gui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84365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rm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46625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status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48759" y="54998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log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--oneline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--follow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[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-M&lt;x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&gt;%]</a:t>
            </a: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19672" y="1041400"/>
            <a:ext cx="7208444" cy="5084763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r>
              <a:rPr lang="de-DE" sz="2800" dirty="0" err="1" smtClean="0">
                <a:cs typeface="Calibri"/>
              </a:rPr>
              <a:t>licensed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under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the</a:t>
            </a:r>
            <a:r>
              <a:rPr lang="de-DE" sz="2800" dirty="0">
                <a:cs typeface="Calibri"/>
              </a:rPr>
              <a:t> Creative </a:t>
            </a:r>
            <a:r>
              <a:rPr lang="de-DE" sz="2800" dirty="0" err="1">
                <a:cs typeface="Calibri"/>
              </a:rPr>
              <a:t>Commons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Attribution</a:t>
            </a:r>
            <a:r>
              <a:rPr lang="de-DE" sz="2800" dirty="0">
                <a:cs typeface="Calibri"/>
              </a:rPr>
              <a:t> 3.0 </a:t>
            </a:r>
            <a:r>
              <a:rPr lang="de-DE" sz="2800" dirty="0" err="1">
                <a:cs typeface="Calibri"/>
              </a:rPr>
              <a:t>Unported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 smtClean="0">
                <a:cs typeface="Calibri"/>
              </a:rPr>
              <a:t>License</a:t>
            </a:r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1196752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2420888"/>
            <a:ext cx="1137001" cy="2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Anzeige von beliebigen Objekten (</a:t>
            </a:r>
            <a:r>
              <a:rPr lang="de-DE" sz="2400" dirty="0" err="1"/>
              <a:t>blob</a:t>
            </a:r>
            <a:r>
              <a:rPr lang="de-DE" sz="2400" dirty="0" smtClean="0"/>
              <a:t>, </a:t>
            </a:r>
            <a:r>
              <a:rPr lang="de-DE" sz="2400" dirty="0" err="1" smtClean="0"/>
              <a:t>tree</a:t>
            </a:r>
            <a:r>
              <a:rPr lang="de-DE" sz="2400" dirty="0" smtClean="0"/>
              <a:t>, </a:t>
            </a:r>
            <a:r>
              <a:rPr lang="de-DE" sz="2400" dirty="0" err="1" smtClean="0"/>
              <a:t>commit</a:t>
            </a:r>
            <a:r>
              <a:rPr lang="de-DE" sz="2400" dirty="0" smtClean="0"/>
              <a:t>, tag)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Anzeige eines </a:t>
            </a:r>
            <a:r>
              <a:rPr lang="de-DE" sz="2400" dirty="0" err="1" smtClean="0"/>
              <a:t>Trees</a:t>
            </a:r>
            <a:r>
              <a:rPr lang="de-DE" sz="2400" dirty="0" smtClean="0"/>
              <a:t>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Neues </a:t>
            </a:r>
            <a:r>
              <a:rPr lang="de-DE" sz="2400" dirty="0"/>
              <a:t>Commit zusammenstellen: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/>
              <a:t>Objekt </a:t>
            </a:r>
            <a:r>
              <a:rPr lang="de-DE" sz="2400" dirty="0" err="1"/>
              <a:t>Id</a:t>
            </a:r>
            <a:r>
              <a:rPr lang="de-DE" sz="2400" dirty="0"/>
              <a:t> erzeugen / Objekt speichern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finden: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</a:t>
            </a:r>
            <a:r>
              <a:rPr lang="de-DE" sz="2400" dirty="0"/>
              <a:t>aufräumen: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/>
          </a:p>
          <a:p>
            <a:pPr lvl="0">
              <a:defRPr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Objectdatabase</a:t>
            </a:r>
            <a:r>
              <a:rPr lang="de-DE" dirty="0" smtClean="0"/>
              <a:t> – Low Level Operationen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6225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cat-file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55104" y="230619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–r –t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87707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-w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55104" y="47377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--no-reflogs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gc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[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--prune=all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 sz="2200" dirty="0" smtClean="0"/>
              <a:t>Anzeige aller Dateien im Index: </a:t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Datei/Änderungen zum Index hinzufügen: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leeren: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mit </a:t>
            </a:r>
            <a:r>
              <a:rPr lang="de-DE" sz="2200" dirty="0" err="1"/>
              <a:t>Tree</a:t>
            </a:r>
            <a:r>
              <a:rPr lang="de-DE" sz="2200" dirty="0"/>
              <a:t> füllen / vereinigen: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 err="1" smtClean="0"/>
              <a:t>Tree</a:t>
            </a:r>
            <a:r>
              <a:rPr lang="de-DE" sz="2200" dirty="0" smtClean="0"/>
              <a:t> schreiben: </a:t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„</a:t>
            </a:r>
            <a:r>
              <a:rPr lang="de-DE" sz="2200" dirty="0" err="1"/>
              <a:t>Getrackte</a:t>
            </a:r>
            <a:r>
              <a:rPr lang="de-DE" sz="2200" dirty="0"/>
              <a:t>“ Dateien ignorieren: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Ignorierte Dateien anzeigen:</a:t>
            </a:r>
            <a:br>
              <a:rPr lang="de-DE" sz="2200" dirty="0" smtClean="0"/>
            </a:br>
            <a:endParaRPr lang="de-DE" sz="2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</a:t>
            </a:r>
            <a:r>
              <a:rPr lang="de-DE" dirty="0" err="1" smtClean="0"/>
              <a:t>Stage</a:t>
            </a:r>
            <a:r>
              <a:rPr lang="de-DE" dirty="0" smtClean="0"/>
              <a:t>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24500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--stage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19803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27323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--empty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46764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--prefix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path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&gt;/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421966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write-tree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55104" y="495497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--[no-]assume-unchanged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655104" y="574041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wechseln: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löschen: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Tag </a:t>
            </a:r>
            <a:r>
              <a:rPr lang="de-DE" sz="2400" dirty="0"/>
              <a:t>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Tag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Überblick </a:t>
            </a:r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8972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[&lt;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start-commit-oder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&gt;]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checkout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91050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55104" y="470429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 –a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Alle </a:t>
            </a:r>
            <a:r>
              <a:rPr lang="de-DE" sz="2400" dirty="0" err="1"/>
              <a:t>Refs</a:t>
            </a:r>
            <a:r>
              <a:rPr lang="de-DE" sz="2400" dirty="0"/>
              <a:t> anzeigen (siehe</a:t>
            </a:r>
            <a:r>
              <a:rPr lang="de-DE" sz="2400" dirty="0" smtClean="0"/>
              <a:t> auch .</a:t>
            </a:r>
            <a:r>
              <a:rPr lang="de-DE" sz="2400" dirty="0" err="1" smtClean="0"/>
              <a:t>git</a:t>
            </a:r>
            <a:r>
              <a:rPr lang="de-DE" sz="2400" dirty="0" err="1"/>
              <a:t>/refs</a:t>
            </a:r>
            <a:r>
              <a:rPr lang="de-DE" sz="2400" dirty="0"/>
              <a:t>):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Annotated</a:t>
            </a:r>
            <a:r>
              <a:rPr lang="de-DE" sz="2400" dirty="0"/>
              <a:t> Tags </a:t>
            </a:r>
            <a:r>
              <a:rPr lang="de-DE" sz="2400" dirty="0" err="1"/>
              <a:t>dereferenzieren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/>
              <a:t> explizit aktualisieren: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 smtClean="0"/>
              <a:t> [+Index +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] </a:t>
            </a:r>
            <a:r>
              <a:rPr lang="de-DE" sz="2400" dirty="0"/>
              <a:t>des aktuellen </a:t>
            </a:r>
            <a:r>
              <a:rPr lang="de-DE" sz="2400" dirty="0" err="1"/>
              <a:t>Branches</a:t>
            </a:r>
            <a:r>
              <a:rPr lang="de-DE" sz="2400" dirty="0"/>
              <a:t> setzen: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Ref-Änderungen</a:t>
            </a:r>
            <a:r>
              <a:rPr lang="de-DE" sz="2400" dirty="0" smtClean="0"/>
              <a:t> nachvollziehen:</a:t>
            </a:r>
            <a:br>
              <a:rPr lang="de-DE" sz="2400" dirty="0" smtClean="0"/>
            </a:br>
            <a:r>
              <a:rPr lang="de-DE" sz="2400" dirty="0" err="1" smtClean="0"/>
              <a:t>reflog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0616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--head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--tags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--dereference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8327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full-ref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935570"/>
            <a:ext cx="7822376" cy="106954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--hard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#Index +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Workspace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   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#Index</a:t>
            </a: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--soft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#Nur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59313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</a:t>
            </a:r>
            <a:r>
              <a:rPr lang="de-DE" dirty="0" err="1" smtClean="0"/>
              <a:t>Ojectdatabase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9552" y="4653136"/>
            <a:ext cx="20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</a:t>
            </a:r>
            <a:r>
              <a:rPr lang="de-DE" dirty="0" err="1" smtClean="0"/>
              <a:t>fetch</a:t>
            </a:r>
            <a:r>
              <a:rPr lang="de-DE" dirty="0" smtClean="0"/>
              <a:t> + push</a:t>
            </a:r>
          </a:p>
          <a:p>
            <a:r>
              <a:rPr lang="de-DE" dirty="0" err="1" smtClean="0"/>
              <a:t>Dest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/>
          </a:bodyPr>
          <a:lstStyle/>
          <a:p>
            <a:r>
              <a:rPr lang="de-DE" sz="2400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pic>
        <p:nvPicPr>
          <p:cNvPr id="6" name="Bild 5" descr="bild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7" y="1041401"/>
            <a:ext cx="4718051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mit dem </a:t>
            </a:r>
            <a:r>
              <a:rPr lang="de-DE" sz="2400" dirty="0" err="1" smtClean="0">
                <a:cs typeface="Courier New"/>
              </a:rPr>
              <a:t>Remote-Tracking-Branch</a:t>
            </a:r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71824" y="1462259"/>
            <a:ext cx="7822376" cy="41478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71824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71824" y="4010304"/>
            <a:ext cx="7822376" cy="50227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71824" y="4888127"/>
            <a:ext cx="7822376" cy="46094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5" y="1124744"/>
            <a:ext cx="8512232" cy="48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Features starten vom </a:t>
            </a:r>
            <a:r>
              <a:rPr lang="de-DE" dirty="0" err="1" smtClean="0"/>
              <a:t>develop-Branch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–d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30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– FEATURE 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Release wird auf einem </a:t>
            </a:r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err="1" smtClean="0"/>
              <a:t>-Branch</a:t>
            </a:r>
            <a:r>
              <a:rPr lang="de-DE" dirty="0" smtClean="0"/>
              <a:t> stabilisiert</a:t>
            </a:r>
          </a:p>
          <a:p>
            <a:pPr lvl="1"/>
            <a:r>
              <a:rPr lang="de-DE" dirty="0" smtClean="0"/>
              <a:t>Bugs fixen</a:t>
            </a:r>
          </a:p>
          <a:p>
            <a:pPr lvl="1"/>
            <a:r>
              <a:rPr lang="de-DE" dirty="0" smtClean="0"/>
              <a:t>Dokumentation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POMs aktualisieren</a:t>
            </a:r>
          </a:p>
          <a:p>
            <a:r>
              <a:rPr lang="de-DE" dirty="0" smtClean="0"/>
              <a:t>Ab diesem Zeitpunkt findet auf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Entwicklung für </a:t>
            </a:r>
            <a:r>
              <a:rPr lang="de-DE" i="1" dirty="0" smtClean="0"/>
              <a:t>nächstes</a:t>
            </a:r>
            <a:r>
              <a:rPr lang="de-DE" dirty="0" smtClean="0"/>
              <a:t> Release statt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wird nach Abschluss auf </a:t>
            </a:r>
            <a:r>
              <a:rPr lang="de-DE" dirty="0" err="1" smtClean="0">
                <a:solidFill>
                  <a:srgbClr val="009587"/>
                </a:solidFill>
              </a:rPr>
              <a:t>master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gemergt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–b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„stabilisieren“</a:t>
            </a: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</a:t>
            </a:r>
            <a:r>
              <a:rPr lang="de-DE" sz="2000" dirty="0" err="1" smtClean="0">
                <a:latin typeface="Courier New"/>
                <a:cs typeface="Courier New"/>
              </a:rPr>
              <a:t>abschliessen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master</a:t>
            </a: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tag [-s] –m „Release 1.0 fertiggestellt“ v1.0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Ggf</a:t>
            </a:r>
            <a:r>
              <a:rPr lang="de-DE" sz="2000" dirty="0"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Hotfix aktualisieren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hotfix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release-Branch</a:t>
            </a:r>
            <a:r>
              <a:rPr lang="de-DE" sz="2000" dirty="0" smtClean="0">
                <a:latin typeface="Courier New"/>
                <a:cs typeface="Courier New"/>
              </a:rPr>
              <a:t> wird nicht mehr benötigt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–d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– HOTFIX ERSTELLEN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1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4"/>
            <a:ext cx="7822376" cy="534820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git_repository_open(&amp;repo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to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git_oid_fromstr(&amp;oid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and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git_commit_lookup(&amp;commit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git_blob_lookup(&amp;blob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5528</Words>
  <Application>Microsoft Macintosh PowerPoint</Application>
  <PresentationFormat>Bildschirmpräsentation (4:3)</PresentationFormat>
  <Paragraphs>1335</Paragraphs>
  <Slides>134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134</vt:i4>
      </vt:variant>
    </vt:vector>
  </HeadingPairs>
  <TitlesOfParts>
    <vt:vector size="135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Überblick Branches / Tags</vt:lpstr>
      <vt:lpstr>REFERENZEN</vt:lpstr>
      <vt:lpstr>Übung: Ojectdatabase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Übung Rebase</vt:lpstr>
      <vt:lpstr>Pull-Requests</vt:lpstr>
      <vt:lpstr>Pull-Requests für Review-Workflows</vt:lpstr>
      <vt:lpstr>TEIL 3</vt:lpstr>
      <vt:lpstr>RELEASEPROZESS - GITFLOW</vt:lpstr>
      <vt:lpstr>RELEASEPROZESS - GITFLOW</vt:lpstr>
      <vt:lpstr>RELEASEPROZESS 1 – FEATURE ENTWICKELN</vt:lpstr>
      <vt:lpstr>RELEASEPROZESS 2 – RELEASE ERZEUGEN (I)</vt:lpstr>
      <vt:lpstr>RELEASEPROZESS 2 – RELEASE ERZEUGEN (II)</vt:lpstr>
      <vt:lpstr>RELEASEPROZESS 2 – RELEASE ERZEUGEN (III)</vt:lpstr>
      <vt:lpstr>RELEASEPROZESS 3 – HOTFIX ERSTELLEN</vt:lpstr>
      <vt:lpstr>RELEASEPROZESS 4 – SUPPORT FÜR ALTE VERSION</vt:lpstr>
      <vt:lpstr>RELEASEPROZESS 4 – GOODIES</vt:lpstr>
      <vt:lpstr>BRANCHSTRATEGIE: GITFLOW - TOOLS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– C-Beispiel</vt:lpstr>
      <vt:lpstr>Libgit2 – Rugged-Beispiel</vt:lpstr>
      <vt:lpstr>TEIL 4</vt:lpstr>
      <vt:lpstr>GIT APIS: JGIT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269</cp:revision>
  <dcterms:created xsi:type="dcterms:W3CDTF">2014-09-28T20:48:12Z</dcterms:created>
  <dcterms:modified xsi:type="dcterms:W3CDTF">2014-10-19T20:24:44Z</dcterms:modified>
</cp:coreProperties>
</file>